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BFF53C-CDA4-04BC-CA9C-3D04BAF40E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9D176F1-DE7C-2316-A739-2E1BBE0C0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9089FB4-C69B-9CCB-A8A0-F76AC962F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FB8237A-B17D-3927-15B4-5E4F9D3DF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E4FD7C2-FC30-CD49-371E-6098200FA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80597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A8B2DC-7203-88FF-7521-46BF6D2C0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8D2832A-620F-B822-E305-E34D18108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6BB3C06-91C4-87FD-FEC3-1A2BF8618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FAC0AE1-0A2F-F3D6-C358-5F21E8003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C562B9E-6C06-B79B-7F7D-D1A3B4381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086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7D1402C9-8745-AAF1-EB0C-3ECB7C6A46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A0F65DC-94C1-D005-7F48-F27D37034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9FDEF80-67A6-578C-B2E9-22825A9D1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B5D1B04-4F41-3E21-0D46-B601B2846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5013155-AB7D-25DF-16C4-C9EDFA3BA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029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89CDC5-3DB7-A669-3BC8-63027F714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EC9549-2D4B-781D-1330-858AF14C0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8AA4960-D267-3947-A06F-10DFBA864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6975E22-F2EF-F867-2447-38F35C1FA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77B7091-000B-6205-419B-B1FF43618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2129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A385DB-716B-EADF-B0FC-C66244BB8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8EB8DD1-551F-06E3-F225-960B47CC7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9BDE4AB-C8A1-2797-46A9-63B291ABC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8F6F678-3AA7-9DA3-3A21-ACF5981A3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14583BF-F85F-7F4C-2721-409A51CFB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145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FF9183-6977-04B0-960B-7F5E94B42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ED4C05-B99F-D903-43DF-211CA36FE4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F6E13D0-8D64-BA79-07ED-4AC466648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77F7EDB-4440-D3D0-64B0-040BA6776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A5FDDB1-AEAF-4E31-F2E9-CF48A3E73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CD85114-3467-1853-9E24-E8F8937D9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6687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014DDD-490D-9B0A-9E17-058268475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D9EDD22-0E87-22D9-CBA3-BC315F583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39373CA-559A-B902-51A6-C6D9DC655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B3955D3-A557-FBC0-F06A-475671C3B9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F9B9045-F048-81B7-0854-45B3C96390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8F80950-0D81-6DE0-8BEE-5B9E4863D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FF4E7352-6233-7B77-A670-DFD2A6BF6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5F51220-41CE-4099-9911-D29B716E3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949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BCF934-BC9B-4A6B-3C50-B70B11185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54166E8-F521-9E41-29FC-89BA5A63D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664B1A1-7CB7-28DB-E68E-02D76A4B7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4987A20-C006-4619-ED61-E93F639EB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421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686836F-8265-84CE-6001-13193C486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6C21F3EC-B331-4CB8-AD23-1AAC81BB3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9E8F1F8-1BDC-CF1F-0CCC-29F1003D6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834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14577A-6422-32AF-1B37-B3DAC452A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D3986B-712A-75AB-59EE-10296B1C5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6A72CF2-937C-864C-8647-244825051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8D89B99-7CDA-DF3C-2C09-28E62F512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1BB9606-B700-C38F-BB9C-A4E5CF392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6AC99B5-38C6-0DA9-EFDD-B504807B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146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E6AF1D-612E-F1C1-BA26-46F234D79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41DADF4-C9E2-6E39-E29B-634E900DA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28161DE-855F-3BDA-2244-4777ABE64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CB2088B-0E58-A867-589B-E5F30B241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B09B363-C1BA-16CF-FA25-2345CEA7D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61A3A9B-DD53-2228-DFD9-D91962795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7688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5AEE862-8B54-9473-1A65-51EDEE1B4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6F27DE0-6653-0D8F-971E-6488F70EB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6BDD46D-DDE7-BDB9-FC43-927B94742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1FC8C-25A3-402D-B179-9E2E9CBFBE2C}" type="datetimeFigureOut">
              <a:rPr lang="pl-PL" smtClean="0"/>
              <a:t>01.08.2023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A0E7F4D-D0D1-221F-4651-EAA9EC2EFD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A829CDD-0554-336D-5F5C-16BE024760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AC4F0-C01F-4016-A9BE-315665E98B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0364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F79560-553D-4374-528B-6AF1AF8C3E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elit.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58D89E-E7FE-2D2D-EFAD-799E683BB8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/>
              <a:t>Pellentesque</a:t>
            </a:r>
            <a:r>
              <a:rPr lang="pl-PL" dirty="0"/>
              <a:t> </a:t>
            </a:r>
            <a:r>
              <a:rPr lang="pl-PL" dirty="0" err="1"/>
              <a:t>placerat</a:t>
            </a:r>
            <a:r>
              <a:rPr lang="pl-PL" dirty="0"/>
              <a:t> </a:t>
            </a:r>
            <a:r>
              <a:rPr lang="pl-PL" dirty="0" err="1"/>
              <a:t>velit</a:t>
            </a:r>
            <a:r>
              <a:rPr lang="pl-PL" dirty="0"/>
              <a:t> id </a:t>
            </a:r>
            <a:r>
              <a:rPr lang="pl-PL" dirty="0" err="1"/>
              <a:t>turpis</a:t>
            </a:r>
            <a:r>
              <a:rPr lang="pl-PL" dirty="0"/>
              <a:t> </a:t>
            </a:r>
            <a:r>
              <a:rPr lang="pl-PL" dirty="0" err="1"/>
              <a:t>mollis</a:t>
            </a:r>
            <a:r>
              <a:rPr lang="pl-PL" dirty="0"/>
              <a:t> </a:t>
            </a:r>
            <a:r>
              <a:rPr lang="pl-PL" dirty="0" err="1"/>
              <a:t>gravida</a:t>
            </a:r>
            <a:r>
              <a:rPr lang="pl-PL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1298003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Panoramiczny</PresentationFormat>
  <Paragraphs>2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Lorem ipsum dolor sit amet, consectetur adipiscing elit.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 amet, consectetur adipiscing elit.</dc:title>
  <dc:creator>Piotr Lesisz</dc:creator>
  <cp:lastModifiedBy>Piotr Lesisz</cp:lastModifiedBy>
  <cp:revision>1</cp:revision>
  <dcterms:created xsi:type="dcterms:W3CDTF">2023-08-01T06:10:52Z</dcterms:created>
  <dcterms:modified xsi:type="dcterms:W3CDTF">2023-08-01T06:11:41Z</dcterms:modified>
</cp:coreProperties>
</file>